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714753" y="685800"/>
            <a:ext cx="3429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9545762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1997075" y="1461141"/>
            <a:ext cx="6400799" cy="1470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>
              <a:buSzPct val="100000"/>
              <a:defRPr sz="4800" b="1"/>
            </a:lvl1pPr>
            <a:lvl2pPr indent="304800">
              <a:buSzPct val="100000"/>
              <a:defRPr sz="4800" b="1"/>
            </a:lvl2pPr>
            <a:lvl3pPr indent="304800">
              <a:buSzPct val="100000"/>
              <a:defRPr sz="4800" b="1"/>
            </a:lvl3pPr>
            <a:lvl4pPr indent="304800">
              <a:buSzPct val="100000"/>
              <a:defRPr sz="4800" b="1"/>
            </a:lvl4pPr>
            <a:lvl5pPr indent="304800">
              <a:buSzPct val="100000"/>
              <a:defRPr sz="4800" b="1"/>
            </a:lvl5pPr>
            <a:lvl6pPr indent="304800">
              <a:buSzPct val="100000"/>
              <a:defRPr sz="4800" b="1"/>
            </a:lvl6pPr>
            <a:lvl7pPr indent="304800">
              <a:buSzPct val="100000"/>
              <a:defRPr sz="4800" b="1"/>
            </a:lvl7pPr>
            <a:lvl8pPr indent="304800">
              <a:buSzPct val="100000"/>
              <a:defRPr sz="4800" b="1"/>
            </a:lvl8pPr>
            <a:lvl9pPr indent="304800">
              <a:buSzPct val="100000"/>
              <a:defRPr sz="4800" b="1"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1997075" y="3002402"/>
            <a:ext cx="6400799" cy="11624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>
              <a:buClr>
                <a:srgbClr val="FFFFFF"/>
              </a:buClr>
              <a:buNone/>
              <a:defRPr>
                <a:solidFill>
                  <a:srgbClr val="FFFFFF"/>
                </a:solidFill>
              </a:defRPr>
            </a:lvl1pPr>
            <a:lvl2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2pPr>
            <a:lvl3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3pPr>
            <a:lvl4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4pPr>
            <a:lvl5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5pPr>
            <a:lvl6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6pPr>
            <a:lvl7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7pPr>
            <a:lvl8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8pPr>
            <a:lvl9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/>
          <p:nvPr/>
        </p:nvSpPr>
        <p:spPr>
          <a:xfrm>
            <a:off x="0" y="0"/>
            <a:ext cx="3135299" cy="6858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6" name="Shape 16"/>
          <p:cNvSpPr/>
          <p:nvPr/>
        </p:nvSpPr>
        <p:spPr>
          <a:xfrm>
            <a:off x="3175" y="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7" name="Shape 17"/>
          <p:cNvSpPr/>
          <p:nvPr/>
        </p:nvSpPr>
        <p:spPr>
          <a:xfrm>
            <a:off x="3175" y="2555875"/>
            <a:ext cx="635000" cy="815975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400" y="0"/>
                </a:moveTo>
                <a:lnTo>
                  <a:pt x="0" y="0"/>
                </a:lnTo>
                <a:lnTo>
                  <a:pt x="0" y="514"/>
                </a:lnTo>
                <a:lnTo>
                  <a:pt x="2" y="514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8" name="Shape 18"/>
          <p:cNvSpPr/>
          <p:nvPr/>
        </p:nvSpPr>
        <p:spPr>
          <a:xfrm>
            <a:off x="3175" y="1743075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9" name="Shape 19"/>
          <p:cNvSpPr/>
          <p:nvPr/>
        </p:nvSpPr>
        <p:spPr>
          <a:xfrm>
            <a:off x="152400" y="1743075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0" name="Shape 20"/>
          <p:cNvSpPr/>
          <p:nvPr/>
        </p:nvSpPr>
        <p:spPr>
          <a:xfrm>
            <a:off x="152400" y="4302125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830" y="0"/>
                </a:moveTo>
                <a:lnTo>
                  <a:pt x="398" y="0"/>
                </a:ln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1" name="Shape 21"/>
          <p:cNvSpPr/>
          <p:nvPr/>
        </p:nvSpPr>
        <p:spPr>
          <a:xfrm>
            <a:off x="152400" y="3486150"/>
            <a:ext cx="1317625" cy="815975"/>
          </a:xfrm>
          <a:custGeom>
            <a:avLst/>
            <a:gdLst/>
            <a:ahLst/>
            <a:cxnLst/>
            <a:rect l="0" t="0" r="0" b="0"/>
            <a:pathLst>
              <a:path w="830" h="514" extrusionOk="0">
                <a:moveTo>
                  <a:pt x="432" y="0"/>
                </a:moveTo>
                <a:lnTo>
                  <a:pt x="0" y="0"/>
                </a:lnTo>
                <a:lnTo>
                  <a:pt x="398" y="514"/>
                </a:lnTo>
                <a:lnTo>
                  <a:pt x="830" y="514"/>
                </a:lnTo>
                <a:lnTo>
                  <a:pt x="432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2" name="Shape 22"/>
          <p:cNvSpPr/>
          <p:nvPr/>
        </p:nvSpPr>
        <p:spPr>
          <a:xfrm>
            <a:off x="984250" y="3486150"/>
            <a:ext cx="1322387" cy="815975"/>
          </a:xfrm>
          <a:custGeom>
            <a:avLst/>
            <a:gdLst/>
            <a:ahLst/>
            <a:cxnLst/>
            <a:rect l="0" t="0" r="0" b="0"/>
            <a:pathLst>
              <a:path w="833" h="514" extrusionOk="0">
                <a:moveTo>
                  <a:pt x="399" y="514"/>
                </a:moveTo>
                <a:lnTo>
                  <a:pt x="833" y="514"/>
                </a:lnTo>
                <a:lnTo>
                  <a:pt x="435" y="0"/>
                </a:lnTo>
                <a:lnTo>
                  <a:pt x="0" y="0"/>
                </a:lnTo>
                <a:lnTo>
                  <a:pt x="399" y="514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3" name="Shape 23"/>
          <p:cNvSpPr/>
          <p:nvPr/>
        </p:nvSpPr>
        <p:spPr>
          <a:xfrm>
            <a:off x="3175" y="3486150"/>
            <a:ext cx="635000" cy="815975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4" name="Shape 24"/>
          <p:cNvSpPr/>
          <p:nvPr/>
        </p:nvSpPr>
        <p:spPr>
          <a:xfrm>
            <a:off x="984250" y="6045200"/>
            <a:ext cx="1322387" cy="8128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399" y="0"/>
                </a:moveTo>
                <a:lnTo>
                  <a:pt x="0" y="512"/>
                </a:lnTo>
                <a:lnTo>
                  <a:pt x="435" y="512"/>
                </a:lnTo>
                <a:lnTo>
                  <a:pt x="833" y="0"/>
                </a:lnTo>
                <a:lnTo>
                  <a:pt x="399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5" name="Shape 25"/>
          <p:cNvSpPr/>
          <p:nvPr/>
        </p:nvSpPr>
        <p:spPr>
          <a:xfrm>
            <a:off x="984250" y="5232400"/>
            <a:ext cx="1322387" cy="8128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435" y="0"/>
                </a:moveTo>
                <a:lnTo>
                  <a:pt x="0" y="0"/>
                </a:lnTo>
                <a:lnTo>
                  <a:pt x="399" y="512"/>
                </a:lnTo>
                <a:lnTo>
                  <a:pt x="833" y="512"/>
                </a:lnTo>
                <a:lnTo>
                  <a:pt x="435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6" name="Shape 26"/>
          <p:cNvSpPr/>
          <p:nvPr/>
        </p:nvSpPr>
        <p:spPr>
          <a:xfrm>
            <a:off x="1820863" y="52324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434" y="0"/>
                </a:moveTo>
                <a:lnTo>
                  <a:pt x="0" y="0"/>
                </a:lnTo>
                <a:lnTo>
                  <a:pt x="398" y="512"/>
                </a:lnTo>
                <a:lnTo>
                  <a:pt x="830" y="512"/>
                </a:lnTo>
                <a:lnTo>
                  <a:pt x="434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7" name="Shape 27"/>
          <p:cNvSpPr/>
          <p:nvPr/>
        </p:nvSpPr>
        <p:spPr>
          <a:xfrm>
            <a:off x="3175" y="8128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8" name="Shape 28"/>
          <p:cNvSpPr/>
          <p:nvPr/>
        </p:nvSpPr>
        <p:spPr>
          <a:xfrm>
            <a:off x="152400" y="2555875"/>
            <a:ext cx="1317625" cy="815975"/>
          </a:xfrm>
          <a:custGeom>
            <a:avLst/>
            <a:gdLst/>
            <a:ahLst/>
            <a:cxnLst/>
            <a:rect l="0" t="0" r="0" b="0"/>
            <a:pathLst>
              <a:path w="830" h="514" extrusionOk="0">
                <a:moveTo>
                  <a:pt x="0" y="514"/>
                </a:moveTo>
                <a:lnTo>
                  <a:pt x="432" y="514"/>
                </a:lnTo>
                <a:lnTo>
                  <a:pt x="830" y="0"/>
                </a:lnTo>
                <a:lnTo>
                  <a:pt x="398" y="0"/>
                </a:lnTo>
                <a:lnTo>
                  <a:pt x="0" y="514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984250" y="4302125"/>
            <a:ext cx="1322387" cy="8128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0" y="512"/>
                </a:moveTo>
                <a:lnTo>
                  <a:pt x="435" y="512"/>
                </a:lnTo>
                <a:lnTo>
                  <a:pt x="833" y="0"/>
                </a:lnTo>
                <a:lnTo>
                  <a:pt x="399" y="0"/>
                </a:lnTo>
                <a:lnTo>
                  <a:pt x="0" y="512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0" name="Shape 30"/>
          <p:cNvSpPr/>
          <p:nvPr/>
        </p:nvSpPr>
        <p:spPr>
          <a:xfrm>
            <a:off x="3175" y="4302125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1" name="Shape 31"/>
          <p:cNvSpPr/>
          <p:nvPr/>
        </p:nvSpPr>
        <p:spPr>
          <a:xfrm>
            <a:off x="1820863" y="60452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4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2" name="Shape 32"/>
          <p:cNvSpPr/>
          <p:nvPr/>
        </p:nvSpPr>
        <p:spPr>
          <a:xfrm>
            <a:off x="152400" y="60452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3" name="Shape 33"/>
          <p:cNvSpPr/>
          <p:nvPr/>
        </p:nvSpPr>
        <p:spPr>
          <a:xfrm>
            <a:off x="3175" y="60452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4" name="Shape 34"/>
          <p:cNvSpPr/>
          <p:nvPr/>
        </p:nvSpPr>
        <p:spPr>
          <a:xfrm>
            <a:off x="3175" y="52324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5" name="Shape 35"/>
          <p:cNvSpPr/>
          <p:nvPr/>
        </p:nvSpPr>
        <p:spPr>
          <a:xfrm>
            <a:off x="152400" y="52324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6" name="Shape 36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8" name="Shape 38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9" name="Shape 39"/>
          <p:cNvSpPr/>
          <p:nvPr/>
        </p:nvSpPr>
        <p:spPr>
          <a:xfrm>
            <a:off x="8397875" y="2689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0" name="Shape 40"/>
          <p:cNvSpPr/>
          <p:nvPr/>
        </p:nvSpPr>
        <p:spPr>
          <a:xfrm>
            <a:off x="8397875" y="816300"/>
            <a:ext cx="746125" cy="809578"/>
          </a:xfrm>
          <a:custGeom>
            <a:avLst/>
            <a:gdLst/>
            <a:ahLst/>
            <a:cxnLst/>
            <a:rect l="0" t="0" r="0" b="0"/>
            <a:pathLst>
              <a:path w="470" h="602" extrusionOk="0">
                <a:moveTo>
                  <a:pt x="0" y="0"/>
                </a:moveTo>
                <a:lnTo>
                  <a:pt x="470" y="602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1" name="Shape 41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5" name="Shape 45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6" name="Shape 46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7" name="Shape 47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8" name="Shape 48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840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840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endParaRPr/>
          </a:p>
        </p:txBody>
      </p:sp>
      <p:sp>
        <p:nvSpPr>
          <p:cNvPr id="53" name="Shape 53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54" name="Shape 54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55" name="Shape 55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56" name="Shape 56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59" name="Shape 59"/>
          <p:cNvSpPr/>
          <p:nvPr/>
        </p:nvSpPr>
        <p:spPr>
          <a:xfrm>
            <a:off x="3175" y="3486150"/>
            <a:ext cx="635000" cy="815975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0" name="Shape 60"/>
          <p:cNvSpPr/>
          <p:nvPr/>
        </p:nvSpPr>
        <p:spPr>
          <a:xfrm>
            <a:off x="3175" y="4302125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1" name="Shape 61"/>
          <p:cNvSpPr/>
          <p:nvPr/>
        </p:nvSpPr>
        <p:spPr>
          <a:xfrm>
            <a:off x="152400" y="60452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2" name="Shape 62"/>
          <p:cNvSpPr/>
          <p:nvPr/>
        </p:nvSpPr>
        <p:spPr>
          <a:xfrm>
            <a:off x="152400" y="52324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3" name="Shape 63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4" name="Shape 64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5" name="Shape 65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6" name="Shape 66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1574800" y="4427537"/>
            <a:ext cx="5486399" cy="684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indent="114300" algn="ctr">
              <a:buSzPct val="100000"/>
              <a:buNone/>
              <a:defRPr sz="1800"/>
            </a:lvl1pPr>
          </a:lstStyle>
          <a:p>
            <a:endParaRPr/>
          </a:p>
        </p:txBody>
      </p:sp>
      <p:sp>
        <p:nvSpPr>
          <p:cNvPr id="69" name="Shape 69"/>
          <p:cNvSpPr/>
          <p:nvPr/>
        </p:nvSpPr>
        <p:spPr>
          <a:xfrm>
            <a:off x="3175" y="3486150"/>
            <a:ext cx="635000" cy="815975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0" name="Shape 70"/>
          <p:cNvSpPr/>
          <p:nvPr/>
        </p:nvSpPr>
        <p:spPr>
          <a:xfrm>
            <a:off x="3175" y="4302125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1" name="Shape 71"/>
          <p:cNvSpPr/>
          <p:nvPr/>
        </p:nvSpPr>
        <p:spPr>
          <a:xfrm>
            <a:off x="152400" y="60452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2" name="Shape 72"/>
          <p:cNvSpPr/>
          <p:nvPr/>
        </p:nvSpPr>
        <p:spPr>
          <a:xfrm>
            <a:off x="152400" y="52324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3" name="Shape 73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4" name="Shape 74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5" name="Shape 75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6" name="Shape 76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890DA"/>
            </a:gs>
            <a:gs pos="100000">
              <a:schemeClr val="dk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1pPr>
            <a:lvl2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2pPr>
            <a:lvl3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3pPr>
            <a:lvl4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4pPr>
            <a:lvl5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5pPr>
            <a:lvl6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6pPr>
            <a:lvl7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7pPr>
            <a:lvl8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8pPr>
            <a:lvl9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39700">
              <a:buClr>
                <a:schemeClr val="lt1"/>
              </a:buClr>
              <a:buSzPct val="100000"/>
              <a:defRPr sz="3200">
                <a:solidFill>
                  <a:schemeClr val="lt1"/>
                </a:solidFill>
              </a:defRPr>
            </a:lvl1pPr>
            <a:lvl2pPr marL="742950" indent="-107950">
              <a:spcBef>
                <a:spcPts val="560"/>
              </a:spcBef>
              <a:buClr>
                <a:schemeClr val="lt1"/>
              </a:buClr>
              <a:buSzPct val="100000"/>
              <a:defRPr sz="2800">
                <a:solidFill>
                  <a:schemeClr val="lt1"/>
                </a:solidFill>
              </a:defRPr>
            </a:lvl2pPr>
            <a:lvl3pPr marL="1143000" indent="-76200"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3pPr>
            <a:lvl4pPr marL="16002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4pPr>
            <a:lvl5pPr marL="20574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5pPr>
            <a:lvl6pPr marL="25146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6pPr>
            <a:lvl7pPr marL="29718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7pPr>
            <a:lvl8pPr marL="34290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8pPr>
            <a:lvl9pPr marL="38862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/>
          <p:nvPr/>
        </p:nvSpPr>
        <p:spPr>
          <a:xfrm>
            <a:off x="0" y="0"/>
            <a:ext cx="3135299" cy="6858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8" name="Shape 8"/>
          <p:cNvSpPr/>
          <p:nvPr/>
        </p:nvSpPr>
        <p:spPr>
          <a:xfrm>
            <a:off x="3175" y="60452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9" name="Shape 9"/>
          <p:cNvSpPr/>
          <p:nvPr/>
        </p:nvSpPr>
        <p:spPr>
          <a:xfrm>
            <a:off x="3175" y="52324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0" name="Shape 10"/>
          <p:cNvSpPr/>
          <p:nvPr/>
        </p:nvSpPr>
        <p:spPr>
          <a:xfrm>
            <a:off x="8397875" y="2689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1" name="Shape 11"/>
          <p:cNvSpPr/>
          <p:nvPr/>
        </p:nvSpPr>
        <p:spPr>
          <a:xfrm>
            <a:off x="8397875" y="816300"/>
            <a:ext cx="746125" cy="809578"/>
          </a:xfrm>
          <a:custGeom>
            <a:avLst/>
            <a:gdLst/>
            <a:ahLst/>
            <a:cxnLst/>
            <a:rect l="0" t="0" r="0" b="0"/>
            <a:pathLst>
              <a:path w="470" h="602" extrusionOk="0">
                <a:moveTo>
                  <a:pt x="0" y="0"/>
                </a:moveTo>
                <a:lnTo>
                  <a:pt x="470" y="602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Shape 7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32775" y="197612"/>
            <a:ext cx="8078451" cy="6462773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Shape 8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70287" y="227625"/>
            <a:ext cx="8003423" cy="6402749"/>
          </a:xfrm>
          <a:prstGeom prst="rect">
            <a:avLst/>
          </a:prstGeom>
        </p:spPr>
      </p:pic>
      <p:sp>
        <p:nvSpPr>
          <p:cNvPr id="85" name="Shape 85"/>
          <p:cNvSpPr txBox="1"/>
          <p:nvPr/>
        </p:nvSpPr>
        <p:spPr>
          <a:xfrm>
            <a:off x="930525" y="697900"/>
            <a:ext cx="3312600" cy="837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en" sz="4800">
                <a:solidFill>
                  <a:srgbClr val="00FFFF"/>
                </a:solidFill>
                <a:latin typeface="Poiret One"/>
                <a:ea typeface="Poiret One"/>
                <a:cs typeface="Poiret One"/>
                <a:sym typeface="Poiret One"/>
              </a:rPr>
              <a:t>Procyon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Shape 9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77350" y="153287"/>
            <a:ext cx="8189299" cy="6551423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Shape 9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42312" y="125249"/>
            <a:ext cx="8259375" cy="66075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-296525" y="237425"/>
            <a:ext cx="81780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 sz="7200" dirty="0">
                <a:solidFill>
                  <a:srgbClr val="FFF100"/>
                </a:solidFill>
                <a:latin typeface="Poiret One"/>
                <a:ea typeface="Poiret One"/>
                <a:cs typeface="Poiret One"/>
                <a:sym typeface="Poiret One"/>
              </a:rPr>
              <a:t>Our Constellation</a:t>
            </a:r>
          </a:p>
        </p:txBody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0" y="2251825"/>
            <a:ext cx="4130399" cy="781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en" sz="4800" dirty="0">
                <a:solidFill>
                  <a:srgbClr val="FFF100"/>
                </a:solidFill>
                <a:latin typeface="Poiret One"/>
                <a:ea typeface="Poiret One"/>
                <a:cs typeface="Poiret One"/>
                <a:sym typeface="Poiret One"/>
              </a:rPr>
              <a:t>Leo</a:t>
            </a:r>
          </a:p>
        </p:txBody>
      </p:sp>
      <p:pic>
        <p:nvPicPr>
          <p:cNvPr id="102" name="Shape 10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3824175" y="1724125"/>
            <a:ext cx="4648200" cy="4648200"/>
          </a:xfrm>
          <a:prstGeom prst="rect">
            <a:avLst/>
          </a:prstGeom>
        </p:spPr>
      </p:pic>
      <p:cxnSp>
        <p:nvCxnSpPr>
          <p:cNvPr id="103" name="Shape 103"/>
          <p:cNvCxnSpPr/>
          <p:nvPr/>
        </p:nvCxnSpPr>
        <p:spPr>
          <a:xfrm rot="10800000">
            <a:off x="2028574" y="3033625"/>
            <a:ext cx="4727100" cy="1274699"/>
          </a:xfrm>
          <a:prstGeom prst="straightConnector1">
            <a:avLst/>
          </a:prstGeom>
          <a:noFill/>
          <a:ln w="38100" cap="flat">
            <a:solidFill>
              <a:srgbClr val="FF00FF"/>
            </a:solidFill>
            <a:prstDash val="solid"/>
            <a:round/>
            <a:headEnd type="stealth" w="lg" len="lg"/>
            <a:tailEnd type="none" w="lg" len="lg"/>
          </a:ln>
        </p:spPr>
      </p:cxn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steps">
  <a:themeElements>
    <a:clrScheme name="Custom 46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FFD80C"/>
      </a:accent1>
      <a:accent2>
        <a:srgbClr val="CD108C"/>
      </a:accent2>
      <a:accent3>
        <a:srgbClr val="0990DB"/>
      </a:accent3>
      <a:accent4>
        <a:srgbClr val="AAAAAA"/>
      </a:accent4>
      <a:accent5>
        <a:srgbClr val="C3F180"/>
      </a:accent5>
      <a:accent6>
        <a:srgbClr val="FF986D"/>
      </a:accent6>
      <a:hlink>
        <a:srgbClr val="ABABAB"/>
      </a:hlink>
      <a:folHlink>
        <a:srgbClr val="6666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</Words>
  <Application>Microsoft Office PowerPoint</Application>
  <PresentationFormat>On-screen Show (4:3)</PresentationFormat>
  <Paragraphs>3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steps</vt:lpstr>
      <vt:lpstr>PowerPoint Presentation</vt:lpstr>
      <vt:lpstr>PowerPoint Presentation</vt:lpstr>
      <vt:lpstr>PowerPoint Presentation</vt:lpstr>
      <vt:lpstr>PowerPoint Presentation</vt:lpstr>
      <vt:lpstr>Our Constellation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Rayana C. Thompson</dc:creator>
  <cp:lastModifiedBy>vci</cp:lastModifiedBy>
  <cp:revision>1</cp:revision>
  <dcterms:modified xsi:type="dcterms:W3CDTF">2014-01-16T20:22:23Z</dcterms:modified>
</cp:coreProperties>
</file>